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LUIS RODRIGUEZ GARCIA" userId="91ed55ad-c494-4d4c-90f9-b3fbd349420c" providerId="ADAL" clId="{01F472A9-9371-4E66-A7AE-7B5F1E41F3F2}"/>
    <pc:docChg chg="undo redo custSel addSld delSld modSld">
      <pc:chgData name="JOSE LUIS RODRIGUEZ GARCIA" userId="91ed55ad-c494-4d4c-90f9-b3fbd349420c" providerId="ADAL" clId="{01F472A9-9371-4E66-A7AE-7B5F1E41F3F2}" dt="2023-04-25T15:40:06.832" v="206"/>
      <pc:docMkLst>
        <pc:docMk/>
      </pc:docMkLst>
      <pc:sldChg chg="modSp mod">
        <pc:chgData name="JOSE LUIS RODRIGUEZ GARCIA" userId="91ed55ad-c494-4d4c-90f9-b3fbd349420c" providerId="ADAL" clId="{01F472A9-9371-4E66-A7AE-7B5F1E41F3F2}" dt="2023-04-25T15:36:24.285" v="5" actId="20577"/>
        <pc:sldMkLst>
          <pc:docMk/>
          <pc:sldMk cId="1041084221" sldId="257"/>
        </pc:sldMkLst>
        <pc:spChg chg="mod">
          <ac:chgData name="JOSE LUIS RODRIGUEZ GARCIA" userId="91ed55ad-c494-4d4c-90f9-b3fbd349420c" providerId="ADAL" clId="{01F472A9-9371-4E66-A7AE-7B5F1E41F3F2}" dt="2023-04-25T15:36:11.210" v="2" actId="404"/>
          <ac:spMkLst>
            <pc:docMk/>
            <pc:sldMk cId="1041084221" sldId="257"/>
            <ac:spMk id="6" creationId="{C319FAA3-1E95-B574-2160-F0882345DD70}"/>
          </ac:spMkLst>
        </pc:spChg>
        <pc:spChg chg="mod">
          <ac:chgData name="JOSE LUIS RODRIGUEZ GARCIA" userId="91ed55ad-c494-4d4c-90f9-b3fbd349420c" providerId="ADAL" clId="{01F472A9-9371-4E66-A7AE-7B5F1E41F3F2}" dt="2023-04-25T15:36:24.285" v="5" actId="20577"/>
          <ac:spMkLst>
            <pc:docMk/>
            <pc:sldMk cId="1041084221" sldId="257"/>
            <ac:spMk id="7" creationId="{E4E0C02B-9904-46AF-9275-FFF84610505A}"/>
          </ac:spMkLst>
        </pc:spChg>
      </pc:sldChg>
      <pc:sldChg chg="addSp delSp modSp add mod modClrScheme chgLayout">
        <pc:chgData name="JOSE LUIS RODRIGUEZ GARCIA" userId="91ed55ad-c494-4d4c-90f9-b3fbd349420c" providerId="ADAL" clId="{01F472A9-9371-4E66-A7AE-7B5F1E41F3F2}" dt="2023-04-25T15:40:06.832" v="206"/>
        <pc:sldMkLst>
          <pc:docMk/>
          <pc:sldMk cId="2498588933" sldId="258"/>
        </pc:sldMkLst>
        <pc:spChg chg="add mod ord">
          <ac:chgData name="JOSE LUIS RODRIGUEZ GARCIA" userId="91ed55ad-c494-4d4c-90f9-b3fbd349420c" providerId="ADAL" clId="{01F472A9-9371-4E66-A7AE-7B5F1E41F3F2}" dt="2023-04-25T15:37:47.733" v="38" actId="20577"/>
          <ac:spMkLst>
            <pc:docMk/>
            <pc:sldMk cId="2498588933" sldId="258"/>
            <ac:spMk id="2" creationId="{B918F32A-5414-501C-A9CC-4D3E4C8B87E7}"/>
          </ac:spMkLst>
        </pc:spChg>
        <pc:spChg chg="add mod ord">
          <ac:chgData name="JOSE LUIS RODRIGUEZ GARCIA" userId="91ed55ad-c494-4d4c-90f9-b3fbd349420c" providerId="ADAL" clId="{01F472A9-9371-4E66-A7AE-7B5F1E41F3F2}" dt="2023-04-25T15:40:06.832" v="206"/>
          <ac:spMkLst>
            <pc:docMk/>
            <pc:sldMk cId="2498588933" sldId="258"/>
            <ac:spMk id="3" creationId="{FC12157B-ED7E-C889-278C-375280809C68}"/>
          </ac:spMkLst>
        </pc:spChg>
        <pc:spChg chg="del mod ord">
          <ac:chgData name="JOSE LUIS RODRIGUEZ GARCIA" userId="91ed55ad-c494-4d4c-90f9-b3fbd349420c" providerId="ADAL" clId="{01F472A9-9371-4E66-A7AE-7B5F1E41F3F2}" dt="2023-04-25T15:36:43.226" v="7" actId="700"/>
          <ac:spMkLst>
            <pc:docMk/>
            <pc:sldMk cId="2498588933" sldId="258"/>
            <ac:spMk id="6" creationId="{C319FAA3-1E95-B574-2160-F0882345DD70}"/>
          </ac:spMkLst>
        </pc:spChg>
        <pc:spChg chg="del mod ord">
          <ac:chgData name="JOSE LUIS RODRIGUEZ GARCIA" userId="91ed55ad-c494-4d4c-90f9-b3fbd349420c" providerId="ADAL" clId="{01F472A9-9371-4E66-A7AE-7B5F1E41F3F2}" dt="2023-04-25T15:36:43.226" v="7" actId="700"/>
          <ac:spMkLst>
            <pc:docMk/>
            <pc:sldMk cId="2498588933" sldId="258"/>
            <ac:spMk id="7" creationId="{E4E0C02B-9904-46AF-9275-FFF84610505A}"/>
          </ac:spMkLst>
        </pc:spChg>
      </pc:sldChg>
      <pc:sldChg chg="addSp delSp modSp add del mod modClrScheme chgLayout">
        <pc:chgData name="JOSE LUIS RODRIGUEZ GARCIA" userId="91ed55ad-c494-4d4c-90f9-b3fbd349420c" providerId="ADAL" clId="{01F472A9-9371-4E66-A7AE-7B5F1E41F3F2}" dt="2023-04-25T15:40:04.060" v="204" actId="700"/>
        <pc:sldMkLst>
          <pc:docMk/>
          <pc:sldMk cId="1936579675" sldId="259"/>
        </pc:sldMkLst>
        <pc:spChg chg="add del mod ord">
          <ac:chgData name="JOSE LUIS RODRIGUEZ GARCIA" userId="91ed55ad-c494-4d4c-90f9-b3fbd349420c" providerId="ADAL" clId="{01F472A9-9371-4E66-A7AE-7B5F1E41F3F2}" dt="2023-04-25T15:40:04.060" v="204" actId="700"/>
          <ac:spMkLst>
            <pc:docMk/>
            <pc:sldMk cId="1936579675" sldId="259"/>
            <ac:spMk id="2" creationId="{B918F32A-5414-501C-A9CC-4D3E4C8B87E7}"/>
          </ac:spMkLst>
        </pc:spChg>
        <pc:spChg chg="add del mod ord">
          <ac:chgData name="JOSE LUIS RODRIGUEZ GARCIA" userId="91ed55ad-c494-4d4c-90f9-b3fbd349420c" providerId="ADAL" clId="{01F472A9-9371-4E66-A7AE-7B5F1E41F3F2}" dt="2023-04-25T15:40:04.060" v="204" actId="700"/>
          <ac:spMkLst>
            <pc:docMk/>
            <pc:sldMk cId="1936579675" sldId="259"/>
            <ac:spMk id="3" creationId="{FC12157B-ED7E-C889-278C-375280809C68}"/>
          </ac:spMkLst>
        </pc:spChg>
        <pc:spChg chg="add del mod ord">
          <ac:chgData name="JOSE LUIS RODRIGUEZ GARCIA" userId="91ed55ad-c494-4d4c-90f9-b3fbd349420c" providerId="ADAL" clId="{01F472A9-9371-4E66-A7AE-7B5F1E41F3F2}" dt="2023-04-25T15:40:04.060" v="204" actId="700"/>
          <ac:spMkLst>
            <pc:docMk/>
            <pc:sldMk cId="1936579675" sldId="259"/>
            <ac:spMk id="4" creationId="{2903D19F-C6B3-E32A-3802-A618CC2ED009}"/>
          </ac:spMkLst>
        </pc:spChg>
        <pc:spChg chg="add del mod ord">
          <ac:chgData name="JOSE LUIS RODRIGUEZ GARCIA" userId="91ed55ad-c494-4d4c-90f9-b3fbd349420c" providerId="ADAL" clId="{01F472A9-9371-4E66-A7AE-7B5F1E41F3F2}" dt="2023-04-25T15:40:04.060" v="204" actId="700"/>
          <ac:spMkLst>
            <pc:docMk/>
            <pc:sldMk cId="1936579675" sldId="259"/>
            <ac:spMk id="6" creationId="{90B4435E-EC6E-38AB-A5D2-385353A48101}"/>
          </ac:spMkLst>
        </pc:spChg>
        <pc:picChg chg="mod">
          <ac:chgData name="JOSE LUIS RODRIGUEZ GARCIA" userId="91ed55ad-c494-4d4c-90f9-b3fbd349420c" providerId="ADAL" clId="{01F472A9-9371-4E66-A7AE-7B5F1E41F3F2}" dt="2023-04-25T15:39:56.496" v="200" actId="1076"/>
          <ac:picMkLst>
            <pc:docMk/>
            <pc:sldMk cId="1936579675" sldId="259"/>
            <ac:picMk id="5" creationId="{432C5E1D-1B8E-D69E-D191-EEFB413D8B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61C2A-679B-B18B-D13A-C306C4D09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A0ABBB-2D09-E336-5F35-4ED20AE7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13F3C0-FEEB-5882-3B24-04C74D2C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D252-8DDC-BE01-A9AF-12F42630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E2FEB-E8AD-0531-FB99-22788281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9370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3C164-6F88-5717-1A33-57219271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839A87-1572-AC26-139E-E8E16873A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57187-DD18-A22B-0026-8A3B4D8A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FCCEC5-71A6-4966-12C1-F2670391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0A2C7-580E-618A-4D6D-DA52E77D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1139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25C70D-1BD6-DA0A-A538-E728966EC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E701E2-793E-4DD8-0B8C-88F48B623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1ED823-2030-0512-AD37-E404DEEF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D79CE6-7637-ECC7-6588-C604BDBA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AFCDB-DD57-BA10-506F-C3CC7E0A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2606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E6377-E2E7-9EEC-E98F-3B782CE4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5CB84-92FB-D6BA-E673-58FB5F2FE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84F7AB-9462-D327-60BF-2B9DEF75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42762-CB50-05A0-AA01-272C1D26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C4EAD4-53C4-90F0-2712-8F10678F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489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1C5F3-0286-E1F9-B58C-98B997ED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EAE837-9E29-7769-0D52-302B5D3CA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267CA-227E-4803-1F09-BB740DE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60D757-58E2-C349-0226-2E64C72E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59773-1B2D-6FE7-7C12-0BDBD33B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62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63A4D-12A2-B876-C137-C9BC3755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8F5C88-897B-1165-F532-22B1C31ED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A204C-C320-A5AE-6FA9-31123A0B2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11B2CF-43A4-51D8-987B-120F1D13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2ABE57-7C2B-0E57-0B43-B723C682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9F26EB-7953-5AFE-8038-B2127CE9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7646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FA9B3-6B5C-9C88-13B6-E38A6A8E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0BE2C8-7C18-D382-7CD7-468BB8DB0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499B18-A618-1ABE-AAA2-62CE45DB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6C30ED-353D-B6F1-424C-7DAC8164F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3B01AF-B769-DB74-8652-B899C5089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D6C984-F45D-363B-D563-46ADD26E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6693CE-34A0-F300-B561-49C25836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D0E4B1-23A4-FFF9-47CE-3ED62D7F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367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80B79-9E74-084A-3C32-8FF47D5D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EB8699-F2D0-8CC5-C40E-A9E60515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9A6407-E5A4-9EB6-9D42-15DB91FF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05A4D3-AD7D-1E3C-50AE-D6A35398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227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BC07CF-EF40-5CC7-E1C4-38E2B600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41EBBB-17D7-B164-37F3-A6DEB9AC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AD8125-C558-4D37-288A-387000B3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083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F95A4-3D8E-89C6-D8C4-20EEFE9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5D13F-0030-BD8A-EC8C-9BD8476D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B633A0-5A27-8BCC-DB60-4EAECF4A2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AC7489-A0B9-36CF-782B-18B3A062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72F937-E12D-2071-7D53-A9633B13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08648A-1DE1-FC9E-0437-89FA5684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962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B5DAD-C5DB-0618-BFE2-84AC23A6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DDC2AC-E739-1524-66D7-B4B649998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96A9E3-4B3E-E73E-EBE9-FDD99F4C7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224B83-0525-6E2B-23A9-C16A177B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668007-81D0-B3FC-73AD-A418C60A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B0F4D8-FA29-FC01-2E50-5B7979ED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976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4C8D0D-5718-4E18-C4E8-7C5250A1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E7F362-1090-C14E-E683-65EE86088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204BA3-2D4F-17E0-EAEE-38DC79804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DE26-3607-4951-97D0-AD00AB5A0A20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389E6-6258-BD75-353C-EDB489FEF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19C589-6CAA-F028-02DE-F8BFFBFBA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68BE-C01E-4D11-9B72-013DA997B42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7956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31A47EB-DE61-39AB-7F31-49920B502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EB0BEA3-EAD9-B7C1-9DDD-9AEAE6F3D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319FAA3-1E95-B574-2160-F0882345D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419" sz="4800" dirty="0"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4E0C02B-9904-46AF-9275-FFF846105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419" dirty="0"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8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553FE44-795C-A519-5935-6001B2AC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18F32A-5414-501C-A9CC-4D3E4C8B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776"/>
            <a:ext cx="10515600" cy="908263"/>
          </a:xfrm>
        </p:spPr>
        <p:txBody>
          <a:bodyPr>
            <a:normAutofit/>
          </a:bodyPr>
          <a:lstStyle/>
          <a:p>
            <a:r>
              <a:rPr lang="es-419" sz="3600" dirty="0"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Consideraciones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2157B-ED7E-C889-278C-37528080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3118"/>
            <a:ext cx="10515600" cy="4351338"/>
          </a:xfrm>
        </p:spPr>
        <p:txBody>
          <a:bodyPr/>
          <a:lstStyle/>
          <a:p>
            <a:r>
              <a:rPr lang="es-419" dirty="0">
                <a:latin typeface="Futura Bk BT" panose="020B0502020204020303" pitchFamily="34" charset="0"/>
              </a:rPr>
              <a:t>Tipo de letra para títulos: Futura</a:t>
            </a:r>
          </a:p>
          <a:p>
            <a:r>
              <a:rPr lang="es-419" dirty="0">
                <a:latin typeface="Futura Bk BT" panose="020B0502020204020303" pitchFamily="34" charset="0"/>
              </a:rPr>
              <a:t>Tipo de letra para contenido: Futura Bk BT</a:t>
            </a:r>
          </a:p>
          <a:p>
            <a:endParaRPr lang="es-419" dirty="0">
              <a:latin typeface="Futura Bk BT" panose="020B0502020204020303" pitchFamily="34" charset="0"/>
            </a:endParaRPr>
          </a:p>
          <a:p>
            <a:pPr marL="0" indent="0">
              <a:buNone/>
            </a:pPr>
            <a:r>
              <a:rPr lang="es-419" dirty="0">
                <a:latin typeface="Futura Bk BT" panose="020B0502020204020303" pitchFamily="34" charset="0"/>
              </a:rPr>
              <a:t>Puede descargarse desde: https://www.wfonts.com/font/futura</a:t>
            </a:r>
          </a:p>
        </p:txBody>
      </p:sp>
    </p:spTree>
    <p:extLst>
      <p:ext uri="{BB962C8B-B14F-4D97-AF65-F5344CB8AC3E}">
        <p14:creationId xmlns:p14="http://schemas.microsoft.com/office/powerpoint/2010/main" val="2498588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Futura</vt:lpstr>
      <vt:lpstr>Futura Bk BT</vt:lpstr>
      <vt:lpstr>Tema de Office</vt:lpstr>
      <vt:lpstr>Presentación de PowerPoint</vt:lpstr>
      <vt:lpstr>Presentación de PowerPoint</vt:lpstr>
      <vt:lpstr>Consideraciones generales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RODRIGUEZ GARCIA</dc:creator>
  <cp:lastModifiedBy>JOSE LUIS RODRIGUEZ GARCIA</cp:lastModifiedBy>
  <cp:revision>3</cp:revision>
  <dcterms:created xsi:type="dcterms:W3CDTF">2023-04-25T15:04:59Z</dcterms:created>
  <dcterms:modified xsi:type="dcterms:W3CDTF">2023-11-09T22:07:19Z</dcterms:modified>
</cp:coreProperties>
</file>